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3" r:id="rId3"/>
    <p:sldId id="344" r:id="rId4"/>
    <p:sldId id="345" r:id="rId5"/>
    <p:sldId id="346" r:id="rId6"/>
    <p:sldId id="347" r:id="rId7"/>
    <p:sldId id="348" r:id="rId8"/>
    <p:sldId id="353" r:id="rId9"/>
    <p:sldId id="333" r:id="rId10"/>
    <p:sldId id="349" r:id="rId11"/>
    <p:sldId id="350" r:id="rId12"/>
    <p:sldId id="351" r:id="rId13"/>
    <p:sldId id="352" r:id="rId14"/>
    <p:sldId id="354" r:id="rId15"/>
    <p:sldId id="355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34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9cb21d2e-d3ed-4861-b209-42b3cd8c9ce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e-sfera.hr/dodatni-digitalni-sadrzaji/9cb21d2e-d3ed-4861-b209-42b3cd8c9ce1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e-sfera.hr/dodatni-digitalni-sadrzaji/ad6bdda6-8715-4891-97c7-fc25b9bcab20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9cb21d2e-d3ed-4861-b209-42b3cd8c9ce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4: </a:t>
            </a:r>
            <a:r>
              <a:rPr lang="hr-HR" sz="6600" b="1" dirty="0" err="1">
                <a:solidFill>
                  <a:srgbClr val="FF0000"/>
                </a:solidFill>
              </a:rPr>
              <a:t>Clocks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and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calendars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/>
          </a:bodyPr>
          <a:lstStyle/>
          <a:p>
            <a:r>
              <a:rPr lang="hr-HR" sz="6600" dirty="0"/>
              <a:t>My </a:t>
            </a:r>
            <a:r>
              <a:rPr lang="hr-HR" sz="6600" dirty="0" err="1"/>
              <a:t>day</a:t>
            </a:r>
            <a:endParaRPr lang="hr-HR" sz="66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59EEC24-091E-453C-9737-CA93723A2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5" y="743177"/>
            <a:ext cx="5592573" cy="4156912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479A8E0-168F-4313-B2D6-0F5D9297B6CE}"/>
              </a:ext>
            </a:extLst>
          </p:cNvPr>
          <p:cNvSpPr txBox="1"/>
          <p:nvPr/>
        </p:nvSpPr>
        <p:spPr>
          <a:xfrm>
            <a:off x="7158316" y="454168"/>
            <a:ext cx="3774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Translate</a:t>
            </a:r>
            <a:r>
              <a:rPr lang="hr-HR" sz="2400" dirty="0"/>
              <a:t>:</a:t>
            </a:r>
          </a:p>
          <a:p>
            <a:r>
              <a:rPr lang="hr-HR" sz="2400" dirty="0" err="1"/>
              <a:t>invite</a:t>
            </a:r>
            <a:r>
              <a:rPr lang="hr-HR" sz="2400" dirty="0"/>
              <a:t> =</a:t>
            </a:r>
          </a:p>
          <a:p>
            <a:r>
              <a:rPr lang="hr-HR" sz="2400" dirty="0" err="1"/>
              <a:t>invitation</a:t>
            </a:r>
            <a:r>
              <a:rPr lang="hr-HR" sz="2400" dirty="0"/>
              <a:t> =</a:t>
            </a:r>
          </a:p>
          <a:p>
            <a:r>
              <a:rPr lang="hr-HR" sz="2400" dirty="0" err="1"/>
              <a:t>share</a:t>
            </a:r>
            <a:r>
              <a:rPr lang="hr-HR" sz="2400" dirty="0"/>
              <a:t> =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032BCFC9-38D5-4E58-946D-7733EB49B844}"/>
              </a:ext>
            </a:extLst>
          </p:cNvPr>
          <p:cNvSpPr txBox="1"/>
          <p:nvPr/>
        </p:nvSpPr>
        <p:spPr>
          <a:xfrm>
            <a:off x="8225114" y="777333"/>
            <a:ext cx="209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pozvati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280003B-D3F3-4701-A61E-C39D73FB9DC2}"/>
              </a:ext>
            </a:extLst>
          </p:cNvPr>
          <p:cNvSpPr txBox="1"/>
          <p:nvPr/>
        </p:nvSpPr>
        <p:spPr>
          <a:xfrm>
            <a:off x="8673588" y="1169747"/>
            <a:ext cx="209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pozivnica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493B3317-A0D0-4EC3-A02A-3916AF811981}"/>
              </a:ext>
            </a:extLst>
          </p:cNvPr>
          <p:cNvSpPr txBox="1"/>
          <p:nvPr/>
        </p:nvSpPr>
        <p:spPr>
          <a:xfrm>
            <a:off x="8203881" y="1527538"/>
            <a:ext cx="209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podijeliti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84F5AE67-D591-45A9-8066-A9825E8A9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306" y="4791621"/>
            <a:ext cx="8669610" cy="18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0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9AE5B689-3CD4-4ED3-928E-37C21EB64F70}"/>
              </a:ext>
            </a:extLst>
          </p:cNvPr>
          <p:cNvSpPr txBox="1"/>
          <p:nvPr/>
        </p:nvSpPr>
        <p:spPr>
          <a:xfrm>
            <a:off x="328473" y="275208"/>
            <a:ext cx="5291091" cy="1200329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do </a:t>
            </a:r>
            <a:r>
              <a:rPr lang="hr-HR" sz="2400" dirty="0" err="1"/>
              <a:t>any</a:t>
            </a:r>
            <a:r>
              <a:rPr lang="hr-HR" sz="2400" dirty="0"/>
              <a:t> </a:t>
            </a:r>
            <a:r>
              <a:rPr lang="hr-HR" sz="2400" dirty="0" err="1"/>
              <a:t>sports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got</a:t>
            </a:r>
            <a:r>
              <a:rPr lang="hr-HR" sz="2400" dirty="0"/>
              <a:t> </a:t>
            </a:r>
            <a:r>
              <a:rPr lang="hr-HR" sz="2400" dirty="0" err="1"/>
              <a:t>many</a:t>
            </a:r>
            <a:r>
              <a:rPr lang="hr-HR" sz="2400" dirty="0"/>
              <a:t> </a:t>
            </a:r>
            <a:r>
              <a:rPr lang="hr-HR" sz="2400" dirty="0" err="1"/>
              <a:t>friends</a:t>
            </a:r>
            <a:r>
              <a:rPr lang="hr-HR" sz="2400" dirty="0"/>
              <a:t> </a:t>
            </a:r>
            <a:r>
              <a:rPr lang="hr-HR" sz="2400" dirty="0" err="1"/>
              <a:t>there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Would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to </a:t>
            </a:r>
            <a:r>
              <a:rPr lang="hr-HR" sz="2400" dirty="0" err="1"/>
              <a:t>be</a:t>
            </a:r>
            <a:r>
              <a:rPr lang="hr-HR" sz="2400" dirty="0"/>
              <a:t> a </a:t>
            </a:r>
            <a:r>
              <a:rPr lang="hr-HR" sz="2400" dirty="0" err="1"/>
              <a:t>tennis</a:t>
            </a:r>
            <a:r>
              <a:rPr lang="hr-HR" sz="2400" dirty="0"/>
              <a:t> </a:t>
            </a:r>
            <a:r>
              <a:rPr lang="hr-HR" sz="2400" dirty="0" err="1"/>
              <a:t>champion</a:t>
            </a:r>
            <a:r>
              <a:rPr lang="hr-HR" sz="2400" dirty="0"/>
              <a:t>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F8EA2BC-0CF2-40B8-BBAE-138DA5508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235" y="0"/>
            <a:ext cx="3671887" cy="188118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1016276-F151-4888-A312-6487F1CE4B37}"/>
              </a:ext>
            </a:extLst>
          </p:cNvPr>
          <p:cNvSpPr txBox="1"/>
          <p:nvPr/>
        </p:nvSpPr>
        <p:spPr>
          <a:xfrm>
            <a:off x="328473" y="1766592"/>
            <a:ext cx="637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. </a:t>
            </a:r>
            <a:r>
              <a:rPr lang="hr-HR" sz="2400" dirty="0" err="1"/>
              <a:t>Is</a:t>
            </a:r>
            <a:r>
              <a:rPr lang="hr-HR" sz="2400" dirty="0"/>
              <a:t> Duje a </a:t>
            </a:r>
            <a:r>
              <a:rPr lang="hr-HR" sz="2400" dirty="0" err="1"/>
              <a:t>happy</a:t>
            </a:r>
            <a:r>
              <a:rPr lang="hr-HR" sz="2400" dirty="0"/>
              <a:t> boy?</a:t>
            </a:r>
          </a:p>
        </p:txBody>
      </p:sp>
      <p:pic>
        <p:nvPicPr>
          <p:cNvPr id="8" name="31_lesson_10_an_interview_1">
            <a:hlinkClick r:id="" action="ppaction://media"/>
            <a:extLst>
              <a:ext uri="{FF2B5EF4-FFF2-40B4-BE49-F238E27FC236}">
                <a16:creationId xmlns:a16="http://schemas.microsoft.com/office/drawing/2014/main" id="{63A3B160-5C30-460D-8DD1-24185FE0FC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434" y="2446241"/>
            <a:ext cx="487363" cy="48736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FE027A8-16D6-4514-8179-0E5428D18F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73" y="4084193"/>
            <a:ext cx="7937963" cy="1214329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887F6554-77C0-4258-AF0A-697D55166A45}"/>
              </a:ext>
            </a:extLst>
          </p:cNvPr>
          <p:cNvSpPr txBox="1"/>
          <p:nvPr/>
        </p:nvSpPr>
        <p:spPr>
          <a:xfrm>
            <a:off x="328473" y="3093400"/>
            <a:ext cx="6374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Open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book</a:t>
            </a:r>
            <a:r>
              <a:rPr lang="hr-HR" sz="2400" dirty="0"/>
              <a:t> at </a:t>
            </a:r>
            <a:r>
              <a:rPr lang="hr-HR" sz="2400" dirty="0" err="1"/>
              <a:t>page</a:t>
            </a:r>
            <a:r>
              <a:rPr lang="hr-HR" sz="2400" dirty="0"/>
              <a:t> 63.</a:t>
            </a:r>
          </a:p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correct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C8EA734-2CAE-4502-BD4B-D20B9EA89E25}"/>
              </a:ext>
            </a:extLst>
          </p:cNvPr>
          <p:cNvSpPr txBox="1"/>
          <p:nvPr/>
        </p:nvSpPr>
        <p:spPr>
          <a:xfrm>
            <a:off x="1047797" y="5530788"/>
            <a:ext cx="4021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I am </a:t>
            </a:r>
            <a:r>
              <a:rPr lang="hr-HR" sz="2400" dirty="0" err="1">
                <a:solidFill>
                  <a:srgbClr val="FF0000"/>
                </a:solidFill>
              </a:rPr>
              <a:t>twelve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I </a:t>
            </a:r>
            <a:r>
              <a:rPr lang="hr-HR" sz="2400" dirty="0" err="1">
                <a:solidFill>
                  <a:srgbClr val="FF0000"/>
                </a:solidFill>
              </a:rPr>
              <a:t>go</a:t>
            </a:r>
            <a:r>
              <a:rPr lang="hr-HR" sz="2400" dirty="0">
                <a:solidFill>
                  <a:srgbClr val="FF0000"/>
                </a:solidFill>
              </a:rPr>
              <a:t> to </a:t>
            </a:r>
            <a:r>
              <a:rPr lang="hr-HR" sz="2400" dirty="0" err="1">
                <a:solidFill>
                  <a:srgbClr val="FF0000"/>
                </a:solidFill>
              </a:rPr>
              <a:t>school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I </a:t>
            </a:r>
            <a:r>
              <a:rPr lang="hr-HR" sz="2400" dirty="0" err="1">
                <a:solidFill>
                  <a:srgbClr val="FF0000"/>
                </a:solidFill>
              </a:rPr>
              <a:t>have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problems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with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history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81F52CC-1895-47AE-8643-656E46DE38D6}"/>
              </a:ext>
            </a:extLst>
          </p:cNvPr>
          <p:cNvSpPr txBox="1"/>
          <p:nvPr/>
        </p:nvSpPr>
        <p:spPr>
          <a:xfrm>
            <a:off x="5619564" y="5527238"/>
            <a:ext cx="402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I </a:t>
            </a:r>
            <a:r>
              <a:rPr lang="hr-HR" sz="2400" dirty="0" err="1">
                <a:solidFill>
                  <a:srgbClr val="FF0000"/>
                </a:solidFill>
              </a:rPr>
              <a:t>play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tennis</a:t>
            </a:r>
            <a:r>
              <a:rPr lang="hr-HR" sz="2400" dirty="0">
                <a:solidFill>
                  <a:srgbClr val="FF0000"/>
                </a:solidFill>
              </a:rPr>
              <a:t> for </a:t>
            </a:r>
            <a:r>
              <a:rPr lang="hr-HR" sz="2400" dirty="0" err="1">
                <a:solidFill>
                  <a:srgbClr val="FF0000"/>
                </a:solidFill>
              </a:rPr>
              <a:t>two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hours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I </a:t>
            </a:r>
            <a:r>
              <a:rPr lang="hr-HR" sz="2400" dirty="0" err="1">
                <a:solidFill>
                  <a:srgbClr val="FF0000"/>
                </a:solidFill>
              </a:rPr>
              <a:t>think</a:t>
            </a:r>
            <a:r>
              <a:rPr lang="hr-HR" sz="2400" dirty="0">
                <a:solidFill>
                  <a:srgbClr val="FF0000"/>
                </a:solidFill>
              </a:rPr>
              <a:t> I am </a:t>
            </a:r>
            <a:r>
              <a:rPr lang="hr-HR" sz="2400" dirty="0" err="1">
                <a:solidFill>
                  <a:srgbClr val="FF0000"/>
                </a:solidFill>
              </a:rPr>
              <a:t>happy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" name="31_lesson_10_an_interview_1">
            <a:hlinkClick r:id="" action="ppaction://media"/>
            <a:extLst>
              <a:ext uri="{FF2B5EF4-FFF2-40B4-BE49-F238E27FC236}">
                <a16:creationId xmlns:a16="http://schemas.microsoft.com/office/drawing/2014/main" id="{23E9E07A-9E37-41BA-8E37-E343CEF85E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3567" y="3345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5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41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41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D0780E0-9D87-410D-82AE-5EB30D988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659" y="215154"/>
            <a:ext cx="7147739" cy="434788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77AA378-DAB2-4B44-B0EE-E87C80D35911}"/>
              </a:ext>
            </a:extLst>
          </p:cNvPr>
          <p:cNvSpPr txBox="1"/>
          <p:nvPr/>
        </p:nvSpPr>
        <p:spPr>
          <a:xfrm>
            <a:off x="134470" y="215154"/>
            <a:ext cx="3881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dialogue</a:t>
            </a:r>
            <a:r>
              <a:rPr lang="hr-HR" sz="2400" dirty="0"/>
              <a:t> </a:t>
            </a:r>
            <a:r>
              <a:rPr lang="hr-HR" sz="2400" dirty="0" err="1"/>
              <a:t>out</a:t>
            </a:r>
            <a:r>
              <a:rPr lang="hr-HR" sz="2400" dirty="0"/>
              <a:t> </a:t>
            </a:r>
            <a:r>
              <a:rPr lang="hr-HR" sz="2400" dirty="0" err="1"/>
              <a:t>loud</a:t>
            </a:r>
            <a:r>
              <a:rPr lang="hr-HR" sz="2400" dirty="0"/>
              <a:t>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036D917-C5ED-4E2B-AA51-F9D2E6B99141}"/>
              </a:ext>
            </a:extLst>
          </p:cNvPr>
          <p:cNvSpPr txBox="1"/>
          <p:nvPr/>
        </p:nvSpPr>
        <p:spPr>
          <a:xfrm>
            <a:off x="242047" y="1021976"/>
            <a:ext cx="39086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r>
              <a:rPr lang="hr-HR" sz="2400" dirty="0" err="1"/>
              <a:t>Translate</a:t>
            </a:r>
            <a:r>
              <a:rPr lang="hr-HR" sz="2400" dirty="0"/>
              <a:t>:</a:t>
            </a:r>
          </a:p>
          <a:p>
            <a:r>
              <a:rPr lang="hr-HR" sz="2400" dirty="0"/>
              <a:t>How = </a:t>
            </a:r>
          </a:p>
          <a:p>
            <a:r>
              <a:rPr lang="hr-HR" sz="2400" dirty="0"/>
              <a:t>How </a:t>
            </a:r>
            <a:r>
              <a:rPr lang="hr-HR" sz="2400" dirty="0" err="1"/>
              <a:t>old</a:t>
            </a:r>
            <a:r>
              <a:rPr lang="hr-HR" sz="2400" dirty="0"/>
              <a:t> =</a:t>
            </a:r>
          </a:p>
          <a:p>
            <a:r>
              <a:rPr lang="hr-HR" sz="2400" dirty="0" err="1"/>
              <a:t>Where</a:t>
            </a:r>
            <a:r>
              <a:rPr lang="hr-HR" sz="2400" dirty="0"/>
              <a:t> =</a:t>
            </a:r>
          </a:p>
          <a:p>
            <a:r>
              <a:rPr lang="hr-HR" sz="2400" dirty="0" err="1"/>
              <a:t>When</a:t>
            </a:r>
            <a:r>
              <a:rPr lang="hr-HR" sz="2400" dirty="0"/>
              <a:t> =</a:t>
            </a:r>
          </a:p>
          <a:p>
            <a:r>
              <a:rPr lang="hr-HR" sz="2400" dirty="0" err="1"/>
              <a:t>What</a:t>
            </a:r>
            <a:r>
              <a:rPr lang="hr-HR" sz="2400" dirty="0"/>
              <a:t> =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F1E9493-0C08-4E4C-8523-E95ADFF710C7}"/>
              </a:ext>
            </a:extLst>
          </p:cNvPr>
          <p:cNvSpPr txBox="1"/>
          <p:nvPr/>
        </p:nvSpPr>
        <p:spPr>
          <a:xfrm>
            <a:off x="1219200" y="1757082"/>
            <a:ext cx="2223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Kako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DFD8911-F5E4-4493-879B-E17E17D87C40}"/>
              </a:ext>
            </a:extLst>
          </p:cNvPr>
          <p:cNvSpPr txBox="1"/>
          <p:nvPr/>
        </p:nvSpPr>
        <p:spPr>
          <a:xfrm>
            <a:off x="1573306" y="2102239"/>
            <a:ext cx="2223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Koliko godina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767B333-70B9-4285-A5B8-ACB7580F694F}"/>
              </a:ext>
            </a:extLst>
          </p:cNvPr>
          <p:cNvSpPr txBox="1"/>
          <p:nvPr/>
        </p:nvSpPr>
        <p:spPr>
          <a:xfrm>
            <a:off x="1416424" y="2492188"/>
            <a:ext cx="2223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Gdje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09F0E93-FBE2-48E5-893C-62C07347593D}"/>
              </a:ext>
            </a:extLst>
          </p:cNvPr>
          <p:cNvSpPr txBox="1"/>
          <p:nvPr/>
        </p:nvSpPr>
        <p:spPr>
          <a:xfrm>
            <a:off x="1416423" y="2865077"/>
            <a:ext cx="2223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Kad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48F4F47-5A7D-4594-94AB-E2DD54649533}"/>
              </a:ext>
            </a:extLst>
          </p:cNvPr>
          <p:cNvSpPr txBox="1"/>
          <p:nvPr/>
        </p:nvSpPr>
        <p:spPr>
          <a:xfrm>
            <a:off x="1326777" y="3220175"/>
            <a:ext cx="2223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Što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BBE6F33F-CD46-4C56-96B2-D035FD078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89" y="4946598"/>
            <a:ext cx="97059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7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60CFFF57-D8B4-40F0-9C54-03185970B303}"/>
              </a:ext>
            </a:extLst>
          </p:cNvPr>
          <p:cNvSpPr txBox="1"/>
          <p:nvPr/>
        </p:nvSpPr>
        <p:spPr>
          <a:xfrm>
            <a:off x="233082" y="259976"/>
            <a:ext cx="9430871" cy="1569660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pairs</a:t>
            </a:r>
            <a:r>
              <a:rPr lang="hr-HR" sz="2400" dirty="0"/>
              <a:t>. </a:t>
            </a:r>
          </a:p>
          <a:p>
            <a:r>
              <a:rPr lang="hr-HR" sz="2400" dirty="0" err="1"/>
              <a:t>Choose</a:t>
            </a:r>
            <a:r>
              <a:rPr lang="hr-HR" sz="2400" dirty="0"/>
              <a:t> a </a:t>
            </a:r>
            <a:r>
              <a:rPr lang="hr-HR" sz="2400" dirty="0" err="1"/>
              <a:t>sportsperson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would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to interview. </a:t>
            </a:r>
          </a:p>
          <a:p>
            <a:r>
              <a:rPr lang="hr-HR" sz="2400" dirty="0" err="1"/>
              <a:t>Imagine</a:t>
            </a:r>
            <a:r>
              <a:rPr lang="hr-HR" sz="2400" dirty="0"/>
              <a:t> </a:t>
            </a:r>
            <a:r>
              <a:rPr lang="hr-HR" sz="2400" dirty="0" err="1"/>
              <a:t>you’re</a:t>
            </a:r>
            <a:r>
              <a:rPr lang="hr-HR" sz="2400" dirty="0"/>
              <a:t> a </a:t>
            </a:r>
            <a:r>
              <a:rPr lang="hr-HR" sz="2400" dirty="0" err="1"/>
              <a:t>journalist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partner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chosen</a:t>
            </a:r>
            <a:r>
              <a:rPr lang="hr-HR" sz="2400" dirty="0"/>
              <a:t> </a:t>
            </a:r>
            <a:r>
              <a:rPr lang="hr-HR" sz="2400" dirty="0" err="1"/>
              <a:t>sportsperson</a:t>
            </a:r>
            <a:r>
              <a:rPr lang="hr-HR" sz="2400" dirty="0"/>
              <a:t>. </a:t>
            </a:r>
            <a:r>
              <a:rPr lang="hr-HR" sz="2400" dirty="0" err="1"/>
              <a:t>Write</a:t>
            </a:r>
            <a:r>
              <a:rPr lang="hr-HR" sz="2400" dirty="0"/>
              <a:t> a </a:t>
            </a:r>
            <a:r>
              <a:rPr lang="hr-HR" sz="2400" dirty="0" err="1"/>
              <a:t>dialogue</a:t>
            </a:r>
            <a:r>
              <a:rPr lang="hr-HR" sz="2400" dirty="0"/>
              <a:t>. </a:t>
            </a:r>
            <a:r>
              <a:rPr lang="hr-HR" sz="2400" dirty="0" err="1"/>
              <a:t>If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want</a:t>
            </a:r>
            <a:r>
              <a:rPr lang="hr-HR" sz="2400" dirty="0"/>
              <a:t>, </a:t>
            </a:r>
            <a:r>
              <a:rPr lang="hr-HR" sz="2400" dirty="0" err="1"/>
              <a:t>act</a:t>
            </a:r>
            <a:r>
              <a:rPr lang="hr-HR" sz="2400" dirty="0"/>
              <a:t> </a:t>
            </a:r>
            <a:r>
              <a:rPr lang="hr-HR" sz="2400" dirty="0" err="1"/>
              <a:t>out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dialogue</a:t>
            </a:r>
            <a:r>
              <a:rPr lang="hr-HR" sz="2400" dirty="0"/>
              <a:t>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AA6DBF7-C993-4B25-B7FF-C7E9BE54D1D8}"/>
              </a:ext>
            </a:extLst>
          </p:cNvPr>
          <p:cNvSpPr txBox="1"/>
          <p:nvPr/>
        </p:nvSpPr>
        <p:spPr>
          <a:xfrm>
            <a:off x="116541" y="3810000"/>
            <a:ext cx="8310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40 - 41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9754C3E-3EE2-4071-9A64-E7F01F6F3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241" y="2253878"/>
            <a:ext cx="6213382" cy="4344146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7044184F-D8B5-4670-8C00-93A78D2B3C59}"/>
              </a:ext>
            </a:extLst>
          </p:cNvPr>
          <p:cNvSpPr txBox="1"/>
          <p:nvPr/>
        </p:nvSpPr>
        <p:spPr>
          <a:xfrm>
            <a:off x="4804240" y="3146612"/>
            <a:ext cx="4232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I </a:t>
            </a:r>
            <a:r>
              <a:rPr lang="hr-HR" sz="2000" b="1" dirty="0" err="1">
                <a:solidFill>
                  <a:srgbClr val="FF0000"/>
                </a:solidFill>
              </a:rPr>
              <a:t>usually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get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up</a:t>
            </a:r>
            <a:r>
              <a:rPr lang="hr-HR" sz="2000" b="1" dirty="0">
                <a:solidFill>
                  <a:srgbClr val="FF0000"/>
                </a:solidFill>
              </a:rPr>
              <a:t> at </a:t>
            </a:r>
            <a:r>
              <a:rPr lang="hr-HR" sz="2000" b="1" dirty="0" err="1">
                <a:solidFill>
                  <a:srgbClr val="FF0000"/>
                </a:solidFill>
              </a:rPr>
              <a:t>about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eight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o’clock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D2142E4-2CC4-41BA-B4A4-8DBF773796FB}"/>
              </a:ext>
            </a:extLst>
          </p:cNvPr>
          <p:cNvSpPr txBox="1"/>
          <p:nvPr/>
        </p:nvSpPr>
        <p:spPr>
          <a:xfrm>
            <a:off x="4948517" y="3871555"/>
            <a:ext cx="4232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Then</a:t>
            </a:r>
            <a:r>
              <a:rPr lang="hr-HR" sz="2000" b="1" dirty="0">
                <a:solidFill>
                  <a:srgbClr val="FF0000"/>
                </a:solidFill>
              </a:rPr>
              <a:t> I </a:t>
            </a:r>
            <a:r>
              <a:rPr lang="hr-HR" sz="2000" b="1" dirty="0" err="1">
                <a:solidFill>
                  <a:srgbClr val="FF0000"/>
                </a:solidFill>
              </a:rPr>
              <a:t>have</a:t>
            </a:r>
            <a:r>
              <a:rPr lang="hr-HR" sz="2000" b="1" dirty="0">
                <a:solidFill>
                  <a:srgbClr val="FF0000"/>
                </a:solidFill>
              </a:rPr>
              <a:t> a </a:t>
            </a:r>
            <a:r>
              <a:rPr lang="hr-HR" sz="2000" b="1" dirty="0" err="1">
                <a:solidFill>
                  <a:srgbClr val="FF0000"/>
                </a:solidFill>
              </a:rPr>
              <a:t>big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breakfast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79F27D8-8EC8-472A-B2A5-D033CF9436F2}"/>
              </a:ext>
            </a:extLst>
          </p:cNvPr>
          <p:cNvSpPr txBox="1"/>
          <p:nvPr/>
        </p:nvSpPr>
        <p:spPr>
          <a:xfrm>
            <a:off x="4948517" y="4567208"/>
            <a:ext cx="4232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I </a:t>
            </a:r>
            <a:r>
              <a:rPr lang="hr-HR" sz="2000" b="1" dirty="0" err="1">
                <a:solidFill>
                  <a:srgbClr val="FF0000"/>
                </a:solidFill>
              </a:rPr>
              <a:t>correct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them</a:t>
            </a:r>
            <a:r>
              <a:rPr lang="hr-HR" sz="2000" b="1" dirty="0">
                <a:solidFill>
                  <a:srgbClr val="FF0000"/>
                </a:solidFill>
              </a:rPr>
              <a:t> at </a:t>
            </a:r>
            <a:r>
              <a:rPr lang="hr-HR" sz="2000" b="1" dirty="0" err="1">
                <a:solidFill>
                  <a:srgbClr val="FF0000"/>
                </a:solidFill>
              </a:rPr>
              <a:t>school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01A7E1FE-E066-4409-AA43-B69D01B047AD}"/>
              </a:ext>
            </a:extLst>
          </p:cNvPr>
          <p:cNvSpPr txBox="1"/>
          <p:nvPr/>
        </p:nvSpPr>
        <p:spPr>
          <a:xfrm>
            <a:off x="4723558" y="5382561"/>
            <a:ext cx="4232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I </a:t>
            </a:r>
            <a:r>
              <a:rPr lang="hr-HR" sz="2000" b="1" dirty="0" err="1">
                <a:solidFill>
                  <a:srgbClr val="FF0000"/>
                </a:solidFill>
              </a:rPr>
              <a:t>watch</a:t>
            </a:r>
            <a:r>
              <a:rPr lang="hr-HR" sz="2000" b="1" dirty="0">
                <a:solidFill>
                  <a:srgbClr val="FF0000"/>
                </a:solidFill>
              </a:rPr>
              <a:t> TV for </a:t>
            </a:r>
            <a:r>
              <a:rPr lang="hr-HR" sz="2000" b="1" dirty="0" err="1">
                <a:solidFill>
                  <a:srgbClr val="FF0000"/>
                </a:solidFill>
              </a:rPr>
              <a:t>about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two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hours</a:t>
            </a:r>
            <a:r>
              <a:rPr lang="hr-HR" sz="2000" b="1" dirty="0">
                <a:solidFill>
                  <a:srgbClr val="FF0000"/>
                </a:solidFill>
              </a:rPr>
              <a:t> a </a:t>
            </a:r>
            <a:r>
              <a:rPr lang="hr-HR" sz="2000" b="1" dirty="0" err="1">
                <a:solidFill>
                  <a:srgbClr val="FF0000"/>
                </a:solidFill>
              </a:rPr>
              <a:t>day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48EB9B6-1414-4FA0-9F6E-1456D80B469A}"/>
              </a:ext>
            </a:extLst>
          </p:cNvPr>
          <p:cNvSpPr txBox="1"/>
          <p:nvPr/>
        </p:nvSpPr>
        <p:spPr>
          <a:xfrm>
            <a:off x="4948517" y="6078214"/>
            <a:ext cx="4232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I take </a:t>
            </a:r>
            <a:r>
              <a:rPr lang="hr-HR" sz="2000" b="1" dirty="0" err="1">
                <a:solidFill>
                  <a:srgbClr val="FF0000"/>
                </a:solidFill>
              </a:rPr>
              <a:t>photos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in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the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afternoons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8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28834DE-C63E-4D3A-B4EA-DFBB7476F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98783" cy="189351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CE3A149-ACB7-4153-970C-DFD977182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094" y="2207839"/>
            <a:ext cx="6991071" cy="4466187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A747511-C1B6-4C32-A681-E58FE007493C}"/>
              </a:ext>
            </a:extLst>
          </p:cNvPr>
          <p:cNvSpPr txBox="1"/>
          <p:nvPr/>
        </p:nvSpPr>
        <p:spPr>
          <a:xfrm>
            <a:off x="2352285" y="3272118"/>
            <a:ext cx="149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Where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272CFF7-694E-4AFB-98C5-37CD9B6D0C3A}"/>
              </a:ext>
            </a:extLst>
          </p:cNvPr>
          <p:cNvSpPr txBox="1"/>
          <p:nvPr/>
        </p:nvSpPr>
        <p:spPr>
          <a:xfrm>
            <a:off x="2352285" y="3720336"/>
            <a:ext cx="149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When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BABD3EB-2EBA-4073-B60B-F8B5051796E5}"/>
              </a:ext>
            </a:extLst>
          </p:cNvPr>
          <p:cNvSpPr txBox="1"/>
          <p:nvPr/>
        </p:nvSpPr>
        <p:spPr>
          <a:xfrm>
            <a:off x="2352285" y="4071061"/>
            <a:ext cx="149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How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8C8DA46-8AC3-4221-A150-E81E4D99517A}"/>
              </a:ext>
            </a:extLst>
          </p:cNvPr>
          <p:cNvSpPr txBox="1"/>
          <p:nvPr/>
        </p:nvSpPr>
        <p:spPr>
          <a:xfrm>
            <a:off x="2169459" y="4454379"/>
            <a:ext cx="160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How </a:t>
            </a:r>
            <a:r>
              <a:rPr lang="hr-HR" sz="2400" b="1" dirty="0" err="1">
                <a:solidFill>
                  <a:srgbClr val="FF0000"/>
                </a:solidFill>
              </a:rPr>
              <a:t>much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D754A3A-F572-4ED7-A2B6-013C2343658A}"/>
              </a:ext>
            </a:extLst>
          </p:cNvPr>
          <p:cNvSpPr txBox="1"/>
          <p:nvPr/>
        </p:nvSpPr>
        <p:spPr>
          <a:xfrm>
            <a:off x="2280567" y="4878969"/>
            <a:ext cx="149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What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1AB13D11-AA68-4712-B76C-EAA3E302729C}"/>
              </a:ext>
            </a:extLst>
          </p:cNvPr>
          <p:cNvSpPr txBox="1"/>
          <p:nvPr/>
        </p:nvSpPr>
        <p:spPr>
          <a:xfrm>
            <a:off x="2280567" y="5308041"/>
            <a:ext cx="149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Why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486B466-2960-47C5-88A8-204E9A3D8B33}"/>
              </a:ext>
            </a:extLst>
          </p:cNvPr>
          <p:cNvSpPr txBox="1"/>
          <p:nvPr/>
        </p:nvSpPr>
        <p:spPr>
          <a:xfrm>
            <a:off x="2169459" y="5695556"/>
            <a:ext cx="161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How </a:t>
            </a:r>
            <a:r>
              <a:rPr lang="hr-HR" sz="2400" b="1" dirty="0" err="1">
                <a:solidFill>
                  <a:srgbClr val="FF0000"/>
                </a:solidFill>
              </a:rPr>
              <a:t>often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3740C16-BBA8-4010-8481-4DD995EC46AA}"/>
              </a:ext>
            </a:extLst>
          </p:cNvPr>
          <p:cNvSpPr txBox="1"/>
          <p:nvPr/>
        </p:nvSpPr>
        <p:spPr>
          <a:xfrm>
            <a:off x="2316426" y="6141204"/>
            <a:ext cx="149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4476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53BEFE94-C0D5-4CEA-83A2-8AC3951D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36" y="547170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63992E2-1C3A-479F-A749-8CBB408E37C3}"/>
              </a:ext>
            </a:extLst>
          </p:cNvPr>
          <p:cNvSpPr txBox="1"/>
          <p:nvPr/>
        </p:nvSpPr>
        <p:spPr>
          <a:xfrm>
            <a:off x="922279" y="2274838"/>
            <a:ext cx="103474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i="1" dirty="0"/>
              <a:t>Play </a:t>
            </a:r>
            <a:r>
              <a:rPr lang="hr-HR" sz="2400" i="1" dirty="0" err="1"/>
              <a:t>and</a:t>
            </a:r>
            <a:r>
              <a:rPr lang="hr-HR" sz="2400" i="1" dirty="0"/>
              <a:t> </a:t>
            </a:r>
            <a:r>
              <a:rPr lang="hr-HR" sz="2400" i="1" dirty="0" err="1"/>
              <a:t>learn</a:t>
            </a:r>
            <a:r>
              <a:rPr lang="hr-HR" sz="2400" i="1" dirty="0"/>
              <a:t>: An interview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.</a:t>
            </a:r>
            <a:endParaRPr lang="hr-HR" sz="2400" i="1" dirty="0"/>
          </a:p>
          <a:p>
            <a:endParaRPr lang="hr-HR" sz="2400" i="1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https://www.e-sfera.hr/dodatni-digitalni-sadrzaji/9cb21d2e-d3ed-4861-b209-42b3cd8c9ce1/</a:t>
            </a:r>
            <a:r>
              <a:rPr lang="hr-HR" sz="2400" dirty="0"/>
              <a:t> </a:t>
            </a:r>
          </a:p>
          <a:p>
            <a:pPr algn="ctr"/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41069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10DC6EAB-8504-44A5-B0DC-B063B430303A}"/>
              </a:ext>
            </a:extLst>
          </p:cNvPr>
          <p:cNvSpPr txBox="1"/>
          <p:nvPr/>
        </p:nvSpPr>
        <p:spPr>
          <a:xfrm>
            <a:off x="461638" y="578736"/>
            <a:ext cx="4998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/>
              <a:t>What’s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time?</a:t>
            </a:r>
          </a:p>
          <a:p>
            <a:pPr algn="ctr"/>
            <a:r>
              <a:rPr lang="hr-HR" sz="2400" dirty="0" err="1"/>
              <a:t>When</a:t>
            </a:r>
            <a:r>
              <a:rPr lang="hr-HR" sz="2400" dirty="0"/>
              <a:t> </a:t>
            </a:r>
            <a:r>
              <a:rPr lang="hr-HR" sz="2400" dirty="0" err="1"/>
              <a:t>would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ask</a:t>
            </a:r>
            <a:r>
              <a:rPr lang="hr-HR" sz="2400" dirty="0"/>
              <a:t> </a:t>
            </a:r>
            <a:r>
              <a:rPr lang="hr-HR" sz="2400" dirty="0" err="1"/>
              <a:t>this</a:t>
            </a:r>
            <a:r>
              <a:rPr lang="hr-HR" sz="2400" dirty="0"/>
              <a:t> </a:t>
            </a:r>
            <a:r>
              <a:rPr lang="hr-HR" sz="2400" dirty="0" err="1"/>
              <a:t>question</a:t>
            </a:r>
            <a:r>
              <a:rPr lang="hr-HR" sz="2400" dirty="0"/>
              <a:t>?</a:t>
            </a:r>
          </a:p>
          <a:p>
            <a:pPr algn="ctr"/>
            <a:r>
              <a:rPr lang="hr-HR" sz="2400" dirty="0"/>
              <a:t>How </a:t>
            </a:r>
            <a:r>
              <a:rPr lang="hr-HR" sz="2400" dirty="0" err="1"/>
              <a:t>did</a:t>
            </a:r>
            <a:r>
              <a:rPr lang="hr-HR" sz="2400" dirty="0"/>
              <a:t> </a:t>
            </a:r>
            <a:r>
              <a:rPr lang="hr-HR" sz="2400" dirty="0" err="1"/>
              <a:t>people</a:t>
            </a:r>
            <a:r>
              <a:rPr lang="hr-HR" sz="2400" dirty="0"/>
              <a:t> </a:t>
            </a:r>
            <a:r>
              <a:rPr lang="hr-HR" sz="2400" dirty="0" err="1"/>
              <a:t>tell</a:t>
            </a:r>
            <a:r>
              <a:rPr lang="hr-HR" sz="2400" dirty="0"/>
              <a:t> time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past?</a:t>
            </a:r>
          </a:p>
          <a:p>
            <a:endParaRPr lang="hr-HR" sz="24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A9DDC62-656E-4E17-BF51-0A7572ACF7EF}"/>
              </a:ext>
            </a:extLst>
          </p:cNvPr>
          <p:cNvSpPr/>
          <p:nvPr/>
        </p:nvSpPr>
        <p:spPr>
          <a:xfrm>
            <a:off x="310718" y="417251"/>
            <a:ext cx="5299969" cy="1731145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20F1D85-8126-4554-8D7F-A7C1FF79C6EC}"/>
              </a:ext>
            </a:extLst>
          </p:cNvPr>
          <p:cNvSpPr txBox="1"/>
          <p:nvPr/>
        </p:nvSpPr>
        <p:spPr>
          <a:xfrm>
            <a:off x="390618" y="2838103"/>
            <a:ext cx="4447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3.</a:t>
            </a:r>
            <a:r>
              <a:rPr lang="hr-HR" sz="2400" b="1" dirty="0">
                <a:solidFill>
                  <a:srgbClr val="FF0000"/>
                </a:solidFill>
              </a:rPr>
              <a:t>00</a:t>
            </a:r>
            <a:r>
              <a:rPr lang="hr-HR" sz="2400" dirty="0"/>
              <a:t> – </a:t>
            </a:r>
            <a:r>
              <a:rPr lang="hr-HR" sz="2400" dirty="0" err="1"/>
              <a:t>It’s</a:t>
            </a:r>
            <a:r>
              <a:rPr lang="hr-HR" sz="2400" dirty="0"/>
              <a:t> </a:t>
            </a:r>
            <a:r>
              <a:rPr lang="hr-HR" sz="2400" dirty="0" err="1"/>
              <a:t>three</a:t>
            </a:r>
            <a:r>
              <a:rPr lang="hr-HR" sz="2400" dirty="0"/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o’clock</a:t>
            </a:r>
            <a:endParaRPr lang="hr-HR" sz="2400" b="1" dirty="0">
              <a:solidFill>
                <a:srgbClr val="FF0000"/>
              </a:solidFill>
            </a:endParaRPr>
          </a:p>
          <a:p>
            <a:r>
              <a:rPr lang="hr-HR" sz="2400" dirty="0"/>
              <a:t>3.</a:t>
            </a:r>
            <a:r>
              <a:rPr lang="hr-HR" sz="2400" b="1" dirty="0">
                <a:solidFill>
                  <a:srgbClr val="FF0000"/>
                </a:solidFill>
              </a:rPr>
              <a:t>30</a:t>
            </a:r>
            <a:r>
              <a:rPr lang="hr-HR" sz="2400" dirty="0"/>
              <a:t> – </a:t>
            </a:r>
            <a:r>
              <a:rPr lang="hr-HR" sz="2400" dirty="0" err="1"/>
              <a:t>It’s</a:t>
            </a:r>
            <a:r>
              <a:rPr lang="hr-HR" sz="2400" dirty="0"/>
              <a:t> </a:t>
            </a:r>
            <a:r>
              <a:rPr lang="hr-HR" sz="2400" b="1" dirty="0">
                <a:solidFill>
                  <a:srgbClr val="FF0000"/>
                </a:solidFill>
              </a:rPr>
              <a:t>half past </a:t>
            </a:r>
            <a:r>
              <a:rPr lang="hr-HR" sz="2400" dirty="0" err="1"/>
              <a:t>three</a:t>
            </a:r>
            <a:r>
              <a:rPr lang="hr-HR" sz="2400" dirty="0"/>
              <a:t>.</a:t>
            </a:r>
          </a:p>
          <a:p>
            <a:r>
              <a:rPr lang="hr-HR" sz="2400" dirty="0"/>
              <a:t>3.</a:t>
            </a:r>
            <a:r>
              <a:rPr lang="hr-HR" sz="2400" b="1" dirty="0">
                <a:solidFill>
                  <a:srgbClr val="FF0000"/>
                </a:solidFill>
              </a:rPr>
              <a:t>15</a:t>
            </a:r>
            <a:r>
              <a:rPr lang="hr-HR" sz="2400" dirty="0"/>
              <a:t> – </a:t>
            </a:r>
            <a:r>
              <a:rPr lang="hr-HR" sz="2400" dirty="0" err="1"/>
              <a:t>It’s</a:t>
            </a:r>
            <a:r>
              <a:rPr lang="hr-HR" sz="2400" dirty="0"/>
              <a:t> </a:t>
            </a:r>
            <a:r>
              <a:rPr lang="hr-HR" sz="2400" b="1" dirty="0">
                <a:solidFill>
                  <a:srgbClr val="FF0000"/>
                </a:solidFill>
              </a:rPr>
              <a:t>a</a:t>
            </a:r>
            <a:r>
              <a:rPr lang="hr-HR" sz="2400" dirty="0"/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quarter</a:t>
            </a:r>
            <a:r>
              <a:rPr lang="hr-HR" sz="2400" b="1" dirty="0">
                <a:solidFill>
                  <a:srgbClr val="FF0000"/>
                </a:solidFill>
              </a:rPr>
              <a:t> past </a:t>
            </a:r>
            <a:r>
              <a:rPr lang="hr-HR" sz="2400" dirty="0" err="1"/>
              <a:t>three</a:t>
            </a:r>
            <a:r>
              <a:rPr lang="hr-HR" sz="2400" dirty="0"/>
              <a:t>.</a:t>
            </a:r>
          </a:p>
          <a:p>
            <a:r>
              <a:rPr lang="hr-HR" sz="2400" dirty="0"/>
              <a:t>3.</a:t>
            </a:r>
            <a:r>
              <a:rPr lang="hr-HR" sz="2400" b="1" dirty="0">
                <a:solidFill>
                  <a:srgbClr val="FF0000"/>
                </a:solidFill>
              </a:rPr>
              <a:t>45</a:t>
            </a:r>
            <a:r>
              <a:rPr lang="hr-HR" sz="2400" dirty="0"/>
              <a:t> – </a:t>
            </a:r>
            <a:r>
              <a:rPr lang="hr-HR" sz="2400" dirty="0" err="1"/>
              <a:t>It’s</a:t>
            </a:r>
            <a:r>
              <a:rPr lang="hr-HR" sz="2400" dirty="0"/>
              <a:t> </a:t>
            </a:r>
            <a:r>
              <a:rPr lang="hr-HR" sz="2400" b="1" dirty="0">
                <a:solidFill>
                  <a:srgbClr val="FF0000"/>
                </a:solidFill>
              </a:rPr>
              <a:t>a</a:t>
            </a:r>
            <a:r>
              <a:rPr lang="hr-HR" sz="2400" dirty="0"/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quarter</a:t>
            </a:r>
            <a:r>
              <a:rPr lang="hr-HR" sz="2400" b="1" dirty="0">
                <a:solidFill>
                  <a:srgbClr val="FF0000"/>
                </a:solidFill>
              </a:rPr>
              <a:t> to </a:t>
            </a:r>
            <a:r>
              <a:rPr lang="hr-HR" sz="2400" dirty="0" err="1"/>
              <a:t>four</a:t>
            </a:r>
            <a:r>
              <a:rPr lang="hr-HR" sz="2400" dirty="0"/>
              <a:t>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BEEEEB9-B679-4FE2-8DAE-B01DCC7A0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75" y="3300135"/>
            <a:ext cx="6372225" cy="3400425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995FB9B8-A588-40CD-9445-A85F2BE4B667}"/>
              </a:ext>
            </a:extLst>
          </p:cNvPr>
          <p:cNvSpPr txBox="1"/>
          <p:nvPr/>
        </p:nvSpPr>
        <p:spPr>
          <a:xfrm>
            <a:off x="10298097" y="4153062"/>
            <a:ext cx="30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507D2D6-F846-4436-91D3-FF897C769096}"/>
              </a:ext>
            </a:extLst>
          </p:cNvPr>
          <p:cNvSpPr txBox="1"/>
          <p:nvPr/>
        </p:nvSpPr>
        <p:spPr>
          <a:xfrm>
            <a:off x="8124547" y="4153062"/>
            <a:ext cx="30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310F4591-6946-46DF-AE61-0785FC212A1F}"/>
              </a:ext>
            </a:extLst>
          </p:cNvPr>
          <p:cNvSpPr txBox="1"/>
          <p:nvPr/>
        </p:nvSpPr>
        <p:spPr>
          <a:xfrm>
            <a:off x="8124547" y="5681500"/>
            <a:ext cx="30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F4C930DA-B4FD-4363-8FE8-9E374FD6A568}"/>
              </a:ext>
            </a:extLst>
          </p:cNvPr>
          <p:cNvSpPr txBox="1"/>
          <p:nvPr/>
        </p:nvSpPr>
        <p:spPr>
          <a:xfrm>
            <a:off x="10298096" y="5681499"/>
            <a:ext cx="30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2C1ACCB7-3045-457C-AC41-0BE5FFC0739F}"/>
              </a:ext>
            </a:extLst>
          </p:cNvPr>
          <p:cNvSpPr txBox="1"/>
          <p:nvPr/>
        </p:nvSpPr>
        <p:spPr>
          <a:xfrm>
            <a:off x="6096000" y="5681499"/>
            <a:ext cx="30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423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7E55518-B32B-4959-B19E-918B4B4C5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17" y="148655"/>
            <a:ext cx="6572250" cy="235267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4615CB9-65AC-4EBC-B8C9-0E99AC40F3E8}"/>
              </a:ext>
            </a:extLst>
          </p:cNvPr>
          <p:cNvSpPr txBox="1"/>
          <p:nvPr/>
        </p:nvSpPr>
        <p:spPr>
          <a:xfrm>
            <a:off x="7235301" y="221942"/>
            <a:ext cx="4465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It’s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five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o’clock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 err="1">
                <a:solidFill>
                  <a:srgbClr val="FF0000"/>
                </a:solidFill>
              </a:rPr>
              <a:t>It’s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quarter</a:t>
            </a:r>
            <a:r>
              <a:rPr lang="hr-HR" sz="2400" dirty="0">
                <a:solidFill>
                  <a:srgbClr val="FF0000"/>
                </a:solidFill>
              </a:rPr>
              <a:t> to </a:t>
            </a:r>
            <a:r>
              <a:rPr lang="hr-HR" sz="2400" dirty="0" err="1">
                <a:solidFill>
                  <a:srgbClr val="FF0000"/>
                </a:solidFill>
              </a:rPr>
              <a:t>seven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 err="1">
                <a:solidFill>
                  <a:srgbClr val="FF0000"/>
                </a:solidFill>
              </a:rPr>
              <a:t>It’s</a:t>
            </a:r>
            <a:r>
              <a:rPr lang="hr-HR" sz="2400" dirty="0">
                <a:solidFill>
                  <a:srgbClr val="FF0000"/>
                </a:solidFill>
              </a:rPr>
              <a:t> ten past </a:t>
            </a:r>
            <a:r>
              <a:rPr lang="hr-HR" sz="2400" dirty="0" err="1">
                <a:solidFill>
                  <a:srgbClr val="FF0000"/>
                </a:solidFill>
              </a:rPr>
              <a:t>seven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 err="1">
                <a:solidFill>
                  <a:srgbClr val="FF0000"/>
                </a:solidFill>
              </a:rPr>
              <a:t>It’s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quarter</a:t>
            </a:r>
            <a:r>
              <a:rPr lang="hr-HR" sz="2400" dirty="0">
                <a:solidFill>
                  <a:srgbClr val="FF0000"/>
                </a:solidFill>
              </a:rPr>
              <a:t> past ten.</a:t>
            </a:r>
          </a:p>
          <a:p>
            <a:r>
              <a:rPr lang="hr-HR" sz="2400" dirty="0" err="1">
                <a:solidFill>
                  <a:srgbClr val="FF0000"/>
                </a:solidFill>
              </a:rPr>
              <a:t>It’s</a:t>
            </a:r>
            <a:r>
              <a:rPr lang="hr-HR" sz="2400" dirty="0">
                <a:solidFill>
                  <a:srgbClr val="FF0000"/>
                </a:solidFill>
              </a:rPr>
              <a:t> half past </a:t>
            </a:r>
            <a:r>
              <a:rPr lang="hr-HR" sz="2400" dirty="0" err="1">
                <a:solidFill>
                  <a:srgbClr val="FF0000"/>
                </a:solidFill>
              </a:rPr>
              <a:t>four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 err="1">
                <a:solidFill>
                  <a:srgbClr val="FF0000"/>
                </a:solidFill>
              </a:rPr>
              <a:t>It’s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twenty</a:t>
            </a:r>
            <a:r>
              <a:rPr lang="hr-HR" sz="2400" dirty="0">
                <a:solidFill>
                  <a:srgbClr val="FF0000"/>
                </a:solidFill>
              </a:rPr>
              <a:t> past one.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A074CED-7071-440E-8E71-2E2B8AA78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58" y="3829928"/>
            <a:ext cx="3401227" cy="199382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9AC7F63-F83D-406A-A38A-4AAD0FEF7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017" y="3679562"/>
            <a:ext cx="4121939" cy="2089674"/>
          </a:xfrm>
          <a:prstGeom prst="rect">
            <a:avLst/>
          </a:prstGeom>
        </p:spPr>
      </p:pic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31D47F33-9713-4AB0-A2BF-63E2A52FEB6C}"/>
              </a:ext>
            </a:extLst>
          </p:cNvPr>
          <p:cNvCxnSpPr>
            <a:cxnSpLocks/>
          </p:cNvCxnSpPr>
          <p:nvPr/>
        </p:nvCxnSpPr>
        <p:spPr>
          <a:xfrm>
            <a:off x="7088819" y="4483222"/>
            <a:ext cx="292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6701FB53-73AA-49DB-A533-3B4EF8361568}"/>
              </a:ext>
            </a:extLst>
          </p:cNvPr>
          <p:cNvCxnSpPr>
            <a:cxnSpLocks/>
          </p:cNvCxnSpPr>
          <p:nvPr/>
        </p:nvCxnSpPr>
        <p:spPr>
          <a:xfrm>
            <a:off x="7381782" y="4734755"/>
            <a:ext cx="3551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8455A4D4-5CB4-4D69-82BB-C3BC26A732D8}"/>
              </a:ext>
            </a:extLst>
          </p:cNvPr>
          <p:cNvCxnSpPr>
            <a:cxnSpLocks/>
          </p:cNvCxnSpPr>
          <p:nvPr/>
        </p:nvCxnSpPr>
        <p:spPr>
          <a:xfrm>
            <a:off x="7381782" y="5070629"/>
            <a:ext cx="292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B317B41B-3615-423A-A27C-2D875FDA83A1}"/>
              </a:ext>
            </a:extLst>
          </p:cNvPr>
          <p:cNvCxnSpPr>
            <a:cxnSpLocks/>
          </p:cNvCxnSpPr>
          <p:nvPr/>
        </p:nvCxnSpPr>
        <p:spPr>
          <a:xfrm>
            <a:off x="7412853" y="5399103"/>
            <a:ext cx="292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55C87557-E884-44E7-8234-CA1DA4DC2129}"/>
              </a:ext>
            </a:extLst>
          </p:cNvPr>
          <p:cNvCxnSpPr>
            <a:cxnSpLocks/>
          </p:cNvCxnSpPr>
          <p:nvPr/>
        </p:nvCxnSpPr>
        <p:spPr>
          <a:xfrm>
            <a:off x="7119890" y="5700943"/>
            <a:ext cx="4083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Vidi izvornu sliku">
            <a:hlinkClick r:id="rId5"/>
            <a:extLst>
              <a:ext uri="{FF2B5EF4-FFF2-40B4-BE49-F238E27FC236}">
                <a16:creationId xmlns:a16="http://schemas.microsoft.com/office/drawing/2014/main" id="{40FDD841-0908-4152-A02D-42D3594F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711" y="2501330"/>
            <a:ext cx="2098186" cy="104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A5DCD6D9-DD0F-4C08-B409-B4C0D0A237D0}"/>
              </a:ext>
            </a:extLst>
          </p:cNvPr>
          <p:cNvSpPr txBox="1"/>
          <p:nvPr/>
        </p:nvSpPr>
        <p:spPr>
          <a:xfrm>
            <a:off x="8922058" y="3550423"/>
            <a:ext cx="29454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err="1"/>
              <a:t>Click</a:t>
            </a:r>
            <a:r>
              <a:rPr lang="hr-HR" sz="2000" dirty="0"/>
              <a:t> on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following</a:t>
            </a:r>
            <a:r>
              <a:rPr lang="hr-HR" sz="2000" dirty="0"/>
              <a:t> link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choose</a:t>
            </a:r>
            <a:r>
              <a:rPr lang="hr-HR" sz="2000" dirty="0"/>
              <a:t> </a:t>
            </a:r>
            <a:r>
              <a:rPr lang="hr-HR" sz="2000" i="1" dirty="0"/>
              <a:t>Play </a:t>
            </a:r>
            <a:r>
              <a:rPr lang="hr-HR" sz="2000" i="1" dirty="0" err="1"/>
              <a:t>and</a:t>
            </a:r>
            <a:r>
              <a:rPr lang="hr-HR" sz="2000" i="1" dirty="0"/>
              <a:t> </a:t>
            </a:r>
            <a:r>
              <a:rPr lang="hr-HR" sz="2000" i="1" dirty="0" err="1"/>
              <a:t>learn</a:t>
            </a:r>
            <a:r>
              <a:rPr lang="hr-HR" sz="2000" i="1" dirty="0"/>
              <a:t>: </a:t>
            </a:r>
            <a:r>
              <a:rPr lang="hr-HR" sz="2000" i="1" dirty="0" err="1"/>
              <a:t>What’s</a:t>
            </a:r>
            <a:r>
              <a:rPr lang="hr-HR" sz="2000" i="1" dirty="0"/>
              <a:t> </a:t>
            </a:r>
            <a:r>
              <a:rPr lang="hr-HR" sz="2000" i="1" dirty="0" err="1"/>
              <a:t>the</a:t>
            </a:r>
            <a:r>
              <a:rPr lang="hr-HR" sz="2000" i="1" dirty="0"/>
              <a:t> time?</a:t>
            </a:r>
          </a:p>
          <a:p>
            <a:endParaRPr lang="hr-HR" sz="2000" i="1" dirty="0"/>
          </a:p>
          <a:p>
            <a:pPr algn="ctr"/>
            <a:r>
              <a:rPr lang="hr-HR" sz="2000" dirty="0">
                <a:hlinkClick r:id="rId7"/>
              </a:rPr>
              <a:t>https://www.e-sfera.hr/dodatni-digitalni-sadrzaji/9cb21d2e-d3ed-4861-b209-42b3cd8c9ce1/</a:t>
            </a:r>
            <a:r>
              <a:rPr lang="hr-H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012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5B2335B2-9732-4B9A-BB71-B606C7A117B8}"/>
              </a:ext>
            </a:extLst>
          </p:cNvPr>
          <p:cNvSpPr txBox="1"/>
          <p:nvPr/>
        </p:nvSpPr>
        <p:spPr>
          <a:xfrm>
            <a:off x="7682753" y="310823"/>
            <a:ext cx="3316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39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3AF47B6-D372-4645-B324-535A7FAAD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31" y="127030"/>
            <a:ext cx="5907757" cy="377105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C58EFA5-C0FA-45FA-860E-FC82A3060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46" y="523300"/>
            <a:ext cx="5356154" cy="337478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F1DC671-6F20-46D5-9246-AB9F318B3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75455"/>
            <a:ext cx="6009907" cy="3771059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7030C5A1-437A-470D-91DA-A8E8FD87D3DA}"/>
              </a:ext>
            </a:extLst>
          </p:cNvPr>
          <p:cNvSpPr txBox="1"/>
          <p:nvPr/>
        </p:nvSpPr>
        <p:spPr>
          <a:xfrm>
            <a:off x="8364070" y="4256855"/>
            <a:ext cx="195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It’s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five</a:t>
            </a:r>
            <a:r>
              <a:rPr lang="hr-HR" sz="2000" b="1" dirty="0">
                <a:solidFill>
                  <a:srgbClr val="FF0000"/>
                </a:solidFill>
              </a:rPr>
              <a:t> to </a:t>
            </a:r>
            <a:r>
              <a:rPr lang="hr-HR" sz="2000" b="1" dirty="0" err="1">
                <a:solidFill>
                  <a:srgbClr val="FF0000"/>
                </a:solidFill>
              </a:rPr>
              <a:t>eight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1D59E52-50A7-4CCF-BA5D-6BD15DB0F5FE}"/>
              </a:ext>
            </a:extLst>
          </p:cNvPr>
          <p:cNvSpPr txBox="1"/>
          <p:nvPr/>
        </p:nvSpPr>
        <p:spPr>
          <a:xfrm>
            <a:off x="10234989" y="4256855"/>
            <a:ext cx="195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It’s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nine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o’clock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9AFDE9D-2D07-4C62-9FD0-F7083A4D5146}"/>
              </a:ext>
            </a:extLst>
          </p:cNvPr>
          <p:cNvSpPr txBox="1"/>
          <p:nvPr/>
        </p:nvSpPr>
        <p:spPr>
          <a:xfrm>
            <a:off x="6587195" y="5936710"/>
            <a:ext cx="195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It’s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five</a:t>
            </a:r>
            <a:r>
              <a:rPr lang="hr-HR" sz="2000" b="1" dirty="0">
                <a:solidFill>
                  <a:srgbClr val="FF0000"/>
                </a:solidFill>
              </a:rPr>
              <a:t> past </a:t>
            </a:r>
            <a:r>
              <a:rPr lang="hr-HR" sz="2000" b="1" dirty="0" err="1">
                <a:solidFill>
                  <a:srgbClr val="FF0000"/>
                </a:solidFill>
              </a:rPr>
              <a:t>six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2914FE1-2F41-4320-BE82-03362BB64729}"/>
              </a:ext>
            </a:extLst>
          </p:cNvPr>
          <p:cNvSpPr txBox="1"/>
          <p:nvPr/>
        </p:nvSpPr>
        <p:spPr>
          <a:xfrm>
            <a:off x="8541501" y="5982877"/>
            <a:ext cx="195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It’s</a:t>
            </a:r>
            <a:r>
              <a:rPr lang="hr-HR" sz="2000" b="1" dirty="0">
                <a:solidFill>
                  <a:srgbClr val="FF0000"/>
                </a:solidFill>
              </a:rPr>
              <a:t> a </a:t>
            </a:r>
            <a:r>
              <a:rPr lang="hr-HR" sz="2000" b="1" dirty="0" err="1">
                <a:solidFill>
                  <a:srgbClr val="FF0000"/>
                </a:solidFill>
              </a:rPr>
              <a:t>quarter</a:t>
            </a:r>
            <a:r>
              <a:rPr lang="hr-HR" sz="2000" b="1" dirty="0">
                <a:solidFill>
                  <a:srgbClr val="FF0000"/>
                </a:solidFill>
              </a:rPr>
              <a:t> past </a:t>
            </a:r>
            <a:r>
              <a:rPr lang="hr-HR" sz="2000" b="1" dirty="0" err="1">
                <a:solidFill>
                  <a:srgbClr val="FF0000"/>
                </a:solidFill>
              </a:rPr>
              <a:t>seven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F93A01D-96E4-4300-A127-CC4AEC0332DC}"/>
              </a:ext>
            </a:extLst>
          </p:cNvPr>
          <p:cNvSpPr txBox="1"/>
          <p:nvPr/>
        </p:nvSpPr>
        <p:spPr>
          <a:xfrm>
            <a:off x="10160609" y="6038310"/>
            <a:ext cx="2103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It’s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five</a:t>
            </a:r>
            <a:r>
              <a:rPr lang="hr-HR" sz="2000" b="1" dirty="0">
                <a:solidFill>
                  <a:srgbClr val="FF0000"/>
                </a:solidFill>
              </a:rPr>
              <a:t> to </a:t>
            </a:r>
            <a:r>
              <a:rPr lang="hr-HR" sz="2000" b="1" dirty="0" err="1">
                <a:solidFill>
                  <a:srgbClr val="FF0000"/>
                </a:solidFill>
              </a:rPr>
              <a:t>seven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67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B753D36-21A0-42EB-B384-0A97B8DE0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64105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688D583-9E8C-4CE4-8B71-36BF7C53E559}"/>
              </a:ext>
            </a:extLst>
          </p:cNvPr>
          <p:cNvSpPr txBox="1"/>
          <p:nvPr/>
        </p:nvSpPr>
        <p:spPr>
          <a:xfrm>
            <a:off x="5181600" y="166255"/>
            <a:ext cx="56711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endParaRPr lang="hr-HR" sz="2400" dirty="0"/>
          </a:p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these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mean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have</a:t>
            </a:r>
            <a:r>
              <a:rPr lang="hr-HR" sz="2400" dirty="0"/>
              <a:t> a </a:t>
            </a:r>
            <a:r>
              <a:rPr lang="hr-HR" sz="2400" dirty="0" err="1"/>
              <a:t>shower</a:t>
            </a:r>
            <a:r>
              <a:rPr lang="hr-HR" sz="2400" dirty="0"/>
              <a:t> =</a:t>
            </a:r>
          </a:p>
          <a:p>
            <a:r>
              <a:rPr lang="hr-HR" sz="2400" dirty="0"/>
              <a:t>take a </a:t>
            </a:r>
            <a:r>
              <a:rPr lang="hr-HR" sz="2400" dirty="0" err="1"/>
              <a:t>dog</a:t>
            </a:r>
            <a:r>
              <a:rPr lang="hr-HR" sz="2400" dirty="0"/>
              <a:t> for a </a:t>
            </a:r>
            <a:r>
              <a:rPr lang="hr-HR" sz="2400" dirty="0" err="1"/>
              <a:t>walk</a:t>
            </a:r>
            <a:r>
              <a:rPr lang="hr-HR" sz="2400" dirty="0"/>
              <a:t> =</a:t>
            </a:r>
          </a:p>
          <a:p>
            <a:r>
              <a:rPr lang="hr-HR" sz="2400" dirty="0" err="1"/>
              <a:t>supper</a:t>
            </a:r>
            <a:r>
              <a:rPr lang="hr-HR" sz="2400" dirty="0"/>
              <a:t> =</a:t>
            </a:r>
          </a:p>
          <a:p>
            <a:r>
              <a:rPr lang="hr-HR" sz="2400" dirty="0" err="1"/>
              <a:t>tired</a:t>
            </a:r>
            <a:r>
              <a:rPr lang="hr-HR" sz="2400" dirty="0"/>
              <a:t> =</a:t>
            </a:r>
          </a:p>
          <a:p>
            <a:endParaRPr lang="hr-HR" sz="2400" dirty="0"/>
          </a:p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2400" dirty="0" err="1"/>
              <a:t>When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Kevin </a:t>
            </a:r>
            <a:r>
              <a:rPr lang="hr-HR" sz="2400" dirty="0" err="1"/>
              <a:t>go</a:t>
            </a:r>
            <a:r>
              <a:rPr lang="hr-HR" sz="2400" dirty="0"/>
              <a:t> to bed?</a:t>
            </a:r>
          </a:p>
        </p:txBody>
      </p:sp>
      <p:pic>
        <p:nvPicPr>
          <p:cNvPr id="7" name="30_lesson_10_my_day_1">
            <a:hlinkClick r:id="" action="ppaction://media"/>
            <a:extLst>
              <a:ext uri="{FF2B5EF4-FFF2-40B4-BE49-F238E27FC236}">
                <a16:creationId xmlns:a16="http://schemas.microsoft.com/office/drawing/2014/main" id="{E9D6A092-4585-4DC2-8786-C5351A64D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4162" y="5266545"/>
            <a:ext cx="487363" cy="48736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018F24D-1777-4FF9-86F0-028846F24DB0}"/>
              </a:ext>
            </a:extLst>
          </p:cNvPr>
          <p:cNvSpPr txBox="1"/>
          <p:nvPr/>
        </p:nvSpPr>
        <p:spPr>
          <a:xfrm>
            <a:off x="7350106" y="1640541"/>
            <a:ext cx="232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70C0"/>
                </a:solidFill>
              </a:rPr>
              <a:t>otuširati</a:t>
            </a:r>
            <a:r>
              <a:rPr lang="hr-HR" sz="2400" dirty="0">
                <a:solidFill>
                  <a:srgbClr val="0070C0"/>
                </a:solidFill>
              </a:rPr>
              <a:t> se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96A81CF-F23A-422C-9CC8-FFAD94EDA498}"/>
              </a:ext>
            </a:extLst>
          </p:cNvPr>
          <p:cNvSpPr txBox="1"/>
          <p:nvPr/>
        </p:nvSpPr>
        <p:spPr>
          <a:xfrm>
            <a:off x="8017163" y="1970574"/>
            <a:ext cx="232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prošetati psa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09C4D87-CFA5-4C1E-BBC6-D71C6E02D8A6}"/>
              </a:ext>
            </a:extLst>
          </p:cNvPr>
          <p:cNvSpPr txBox="1"/>
          <p:nvPr/>
        </p:nvSpPr>
        <p:spPr>
          <a:xfrm>
            <a:off x="6381917" y="2352670"/>
            <a:ext cx="232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večera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B2E2A3D-99A1-4CA8-BACB-72367DCEC209}"/>
              </a:ext>
            </a:extLst>
          </p:cNvPr>
          <p:cNvSpPr txBox="1"/>
          <p:nvPr/>
        </p:nvSpPr>
        <p:spPr>
          <a:xfrm>
            <a:off x="6108494" y="2734766"/>
            <a:ext cx="232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umoran</a:t>
            </a:r>
          </a:p>
        </p:txBody>
      </p:sp>
    </p:spTree>
    <p:extLst>
      <p:ext uri="{BB962C8B-B14F-4D97-AF65-F5344CB8AC3E}">
        <p14:creationId xmlns:p14="http://schemas.microsoft.com/office/powerpoint/2010/main" val="289083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61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95AA376-45B8-4387-BD59-6C2A2F72C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782" y="125505"/>
            <a:ext cx="8951159" cy="271518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AEDE6D0-8F5C-49EF-B5E2-8D538D68C8FC}"/>
              </a:ext>
            </a:extLst>
          </p:cNvPr>
          <p:cNvSpPr txBox="1"/>
          <p:nvPr/>
        </p:nvSpPr>
        <p:spPr>
          <a:xfrm>
            <a:off x="242048" y="224118"/>
            <a:ext cx="2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match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sentence </a:t>
            </a:r>
            <a:r>
              <a:rPr lang="hr-HR" sz="2400" dirty="0" err="1"/>
              <a:t>halves</a:t>
            </a:r>
            <a:r>
              <a:rPr lang="hr-HR" sz="2400" dirty="0"/>
              <a:t>.</a:t>
            </a:r>
          </a:p>
        </p:txBody>
      </p:sp>
      <p:pic>
        <p:nvPicPr>
          <p:cNvPr id="7" name="30_lesson_10_my_day_1">
            <a:hlinkClick r:id="" action="ppaction://media"/>
            <a:extLst>
              <a:ext uri="{FF2B5EF4-FFF2-40B4-BE49-F238E27FC236}">
                <a16:creationId xmlns:a16="http://schemas.microsoft.com/office/drawing/2014/main" id="{2A1B939E-0CE1-4AE2-B65B-1601B0B0F4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60842" y="1483097"/>
            <a:ext cx="487363" cy="487363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817E74A0-A062-45AA-BE6E-AE036923694E}"/>
              </a:ext>
            </a:extLst>
          </p:cNvPr>
          <p:cNvSpPr txBox="1"/>
          <p:nvPr/>
        </p:nvSpPr>
        <p:spPr>
          <a:xfrm>
            <a:off x="5498446" y="1024337"/>
            <a:ext cx="233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at ten past </a:t>
            </a:r>
            <a:r>
              <a:rPr lang="hr-HR" sz="2000" b="1" dirty="0" err="1">
                <a:solidFill>
                  <a:srgbClr val="FF0000"/>
                </a:solidFill>
              </a:rPr>
              <a:t>nine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BD0697F1-986D-44F0-92CC-720D72B97544}"/>
              </a:ext>
            </a:extLst>
          </p:cNvPr>
          <p:cNvSpPr txBox="1"/>
          <p:nvPr/>
        </p:nvSpPr>
        <p:spPr>
          <a:xfrm>
            <a:off x="6287341" y="1283042"/>
            <a:ext cx="233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at half past ten.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093A170C-79A9-4EB8-A89B-635C59D1413B}"/>
              </a:ext>
            </a:extLst>
          </p:cNvPr>
          <p:cNvSpPr txBox="1"/>
          <p:nvPr/>
        </p:nvSpPr>
        <p:spPr>
          <a:xfrm>
            <a:off x="6125976" y="1524148"/>
            <a:ext cx="233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at </a:t>
            </a:r>
            <a:r>
              <a:rPr lang="hr-HR" sz="2000" b="1" dirty="0" err="1">
                <a:solidFill>
                  <a:srgbClr val="FF0000"/>
                </a:solidFill>
              </a:rPr>
              <a:t>twelve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DFAE7C0-2CEC-4EFC-8C93-22F33EF795AF}"/>
              </a:ext>
            </a:extLst>
          </p:cNvPr>
          <p:cNvSpPr txBox="1"/>
          <p:nvPr/>
        </p:nvSpPr>
        <p:spPr>
          <a:xfrm>
            <a:off x="6367231" y="1765254"/>
            <a:ext cx="233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at a </a:t>
            </a:r>
            <a:r>
              <a:rPr lang="hr-HR" sz="2000" b="1" dirty="0" err="1">
                <a:solidFill>
                  <a:srgbClr val="FF0000"/>
                </a:solidFill>
              </a:rPr>
              <a:t>quarter</a:t>
            </a:r>
            <a:r>
              <a:rPr lang="hr-HR" sz="2000" b="1" dirty="0">
                <a:solidFill>
                  <a:srgbClr val="FF0000"/>
                </a:solidFill>
              </a:rPr>
              <a:t> to </a:t>
            </a:r>
            <a:r>
              <a:rPr lang="hr-HR" sz="2000" b="1" dirty="0" err="1">
                <a:solidFill>
                  <a:srgbClr val="FF0000"/>
                </a:solidFill>
              </a:rPr>
              <a:t>two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8C62D416-DE23-4009-9A30-2544C861320F}"/>
              </a:ext>
            </a:extLst>
          </p:cNvPr>
          <p:cNvSpPr txBox="1"/>
          <p:nvPr/>
        </p:nvSpPr>
        <p:spPr>
          <a:xfrm>
            <a:off x="6663858" y="2023959"/>
            <a:ext cx="233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at </a:t>
            </a:r>
            <a:r>
              <a:rPr lang="hr-HR" sz="2000" b="1" dirty="0" err="1">
                <a:solidFill>
                  <a:srgbClr val="FF0000"/>
                </a:solidFill>
              </a:rPr>
              <a:t>five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C0E14793-54A9-4CB2-9600-0182A278CA10}"/>
              </a:ext>
            </a:extLst>
          </p:cNvPr>
          <p:cNvSpPr txBox="1"/>
          <p:nvPr/>
        </p:nvSpPr>
        <p:spPr>
          <a:xfrm>
            <a:off x="5273537" y="2267500"/>
            <a:ext cx="233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at </a:t>
            </a:r>
            <a:r>
              <a:rPr lang="hr-HR" sz="2000" b="1" dirty="0" err="1">
                <a:solidFill>
                  <a:srgbClr val="FF0000"/>
                </a:solidFill>
              </a:rPr>
              <a:t>seven</a:t>
            </a:r>
            <a:r>
              <a:rPr lang="hr-HR" sz="2000" b="1" dirty="0">
                <a:solidFill>
                  <a:srgbClr val="FF0000"/>
                </a:solidFill>
              </a:rPr>
              <a:t> pm.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0CCD8C83-2340-4AF4-B516-EA33C710C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534" y="3101228"/>
            <a:ext cx="1238250" cy="169545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273FE272-8EA0-4FBB-8D17-5FFD92548E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0975" y="3216605"/>
            <a:ext cx="6600825" cy="3362325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E2439554-F6A5-4149-8613-ADA042C7B6FB}"/>
              </a:ext>
            </a:extLst>
          </p:cNvPr>
          <p:cNvSpPr txBox="1"/>
          <p:nvPr/>
        </p:nvSpPr>
        <p:spPr>
          <a:xfrm>
            <a:off x="2787228" y="4565845"/>
            <a:ext cx="1910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pairs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94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E216455-FC7F-4325-B672-6BE9D8625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1" y="1851211"/>
            <a:ext cx="7356865" cy="315529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D21D4FD-BF51-4179-856E-39AFC7482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516" y="-141"/>
            <a:ext cx="4560484" cy="6858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60698BA-2179-4BB5-B185-295B58F4A8C3}"/>
              </a:ext>
            </a:extLst>
          </p:cNvPr>
          <p:cNvSpPr txBox="1"/>
          <p:nvPr/>
        </p:nvSpPr>
        <p:spPr>
          <a:xfrm>
            <a:off x="412376" y="349623"/>
            <a:ext cx="6347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41-42</a:t>
            </a:r>
          </a:p>
          <a:p>
            <a:endParaRPr lang="hr-HR" sz="2400" dirty="0"/>
          </a:p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instructions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describe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day</a:t>
            </a:r>
            <a:r>
              <a:rPr lang="hr-HR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89580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022AAA5-3905-47F7-8607-503151C39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52" y="975192"/>
            <a:ext cx="7626724" cy="533651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775D1B6-30A1-4574-ABDC-C96FC97A72DA}"/>
              </a:ext>
            </a:extLst>
          </p:cNvPr>
          <p:cNvSpPr txBox="1"/>
          <p:nvPr/>
        </p:nvSpPr>
        <p:spPr>
          <a:xfrm>
            <a:off x="457200" y="134471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40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56BC53A-27F1-494D-A8A7-10C412AD425E}"/>
              </a:ext>
            </a:extLst>
          </p:cNvPr>
          <p:cNvSpPr txBox="1"/>
          <p:nvPr/>
        </p:nvSpPr>
        <p:spPr>
          <a:xfrm>
            <a:off x="5746376" y="1954306"/>
            <a:ext cx="93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shower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2773799-F351-4EA0-9F65-7CB50E6119A2}"/>
              </a:ext>
            </a:extLst>
          </p:cNvPr>
          <p:cNvSpPr txBox="1"/>
          <p:nvPr/>
        </p:nvSpPr>
        <p:spPr>
          <a:xfrm>
            <a:off x="8328211" y="1936377"/>
            <a:ext cx="93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take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0F9F58C-21D5-478C-BABA-1864868E3575}"/>
              </a:ext>
            </a:extLst>
          </p:cNvPr>
          <p:cNvSpPr txBox="1"/>
          <p:nvPr/>
        </p:nvSpPr>
        <p:spPr>
          <a:xfrm>
            <a:off x="5522258" y="2311081"/>
            <a:ext cx="93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karate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64A4D81-6E26-4DA0-B823-F37A09901668}"/>
              </a:ext>
            </a:extLst>
          </p:cNvPr>
          <p:cNvSpPr txBox="1"/>
          <p:nvPr/>
        </p:nvSpPr>
        <p:spPr>
          <a:xfrm>
            <a:off x="2940423" y="2712680"/>
            <a:ext cx="93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serial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2F6AB0F6-72AC-458D-BF1B-B416E685C29D}"/>
              </a:ext>
            </a:extLst>
          </p:cNvPr>
          <p:cNvSpPr txBox="1"/>
          <p:nvPr/>
        </p:nvSpPr>
        <p:spPr>
          <a:xfrm>
            <a:off x="7386919" y="2712680"/>
            <a:ext cx="93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comics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2CE04A3-868F-4FB7-B1F6-0107B2F2372A}"/>
              </a:ext>
            </a:extLst>
          </p:cNvPr>
          <p:cNvSpPr txBox="1"/>
          <p:nvPr/>
        </p:nvSpPr>
        <p:spPr>
          <a:xfrm>
            <a:off x="3612776" y="3082012"/>
            <a:ext cx="119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neighbour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49A42F8-7CF9-4FCA-929E-652DE34771C7}"/>
              </a:ext>
            </a:extLst>
          </p:cNvPr>
          <p:cNvSpPr txBox="1"/>
          <p:nvPr/>
        </p:nvSpPr>
        <p:spPr>
          <a:xfrm>
            <a:off x="5970494" y="3059668"/>
            <a:ext cx="93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supper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C0D1AB6-43CA-42CF-A45D-3C2C6A815108}"/>
              </a:ext>
            </a:extLst>
          </p:cNvPr>
          <p:cNvSpPr txBox="1"/>
          <p:nvPr/>
        </p:nvSpPr>
        <p:spPr>
          <a:xfrm>
            <a:off x="2246778" y="3429000"/>
            <a:ext cx="93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TV</a:t>
            </a:r>
          </a:p>
        </p:txBody>
      </p: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FF96D0E4-30AF-4BEB-B1E2-A1BFCF76A1A8}"/>
              </a:ext>
            </a:extLst>
          </p:cNvPr>
          <p:cNvCxnSpPr/>
          <p:nvPr/>
        </p:nvCxnSpPr>
        <p:spPr>
          <a:xfrm>
            <a:off x="5029200" y="4858871"/>
            <a:ext cx="6454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BC4CC3E8-B1DA-41D3-AEBE-A3DA7B960AB7}"/>
              </a:ext>
            </a:extLst>
          </p:cNvPr>
          <p:cNvCxnSpPr/>
          <p:nvPr/>
        </p:nvCxnSpPr>
        <p:spPr>
          <a:xfrm>
            <a:off x="5271246" y="5226424"/>
            <a:ext cx="6454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84836A54-90E6-48B3-AF6F-1EF652553BA6}"/>
              </a:ext>
            </a:extLst>
          </p:cNvPr>
          <p:cNvCxnSpPr/>
          <p:nvPr/>
        </p:nvCxnSpPr>
        <p:spPr>
          <a:xfrm>
            <a:off x="3747247" y="5567083"/>
            <a:ext cx="6454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4A8F28EA-9569-4C79-A454-13C5EEE3B90C}"/>
              </a:ext>
            </a:extLst>
          </p:cNvPr>
          <p:cNvCxnSpPr/>
          <p:nvPr/>
        </p:nvCxnSpPr>
        <p:spPr>
          <a:xfrm>
            <a:off x="3886199" y="5907742"/>
            <a:ext cx="6454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5913E397-292B-4740-8815-C1FAEA6F0258}"/>
              </a:ext>
            </a:extLst>
          </p:cNvPr>
          <p:cNvCxnSpPr>
            <a:cxnSpLocks/>
          </p:cNvCxnSpPr>
          <p:nvPr/>
        </p:nvCxnSpPr>
        <p:spPr>
          <a:xfrm>
            <a:off x="7225554" y="6212541"/>
            <a:ext cx="7888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52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53BEFE94-C0D5-4CEA-83A2-8AC3951D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36" y="547170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63992E2-1C3A-479F-A749-8CBB408E37C3}"/>
              </a:ext>
            </a:extLst>
          </p:cNvPr>
          <p:cNvSpPr txBox="1"/>
          <p:nvPr/>
        </p:nvSpPr>
        <p:spPr>
          <a:xfrm>
            <a:off x="922279" y="2274838"/>
            <a:ext cx="103474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i="1" dirty="0" err="1"/>
              <a:t>Learn</a:t>
            </a:r>
            <a:r>
              <a:rPr lang="hr-HR" sz="2400" i="1" dirty="0"/>
              <a:t> more: A </a:t>
            </a:r>
            <a:r>
              <a:rPr lang="hr-HR" sz="2400" i="1" dirty="0" err="1"/>
              <a:t>security</a:t>
            </a:r>
            <a:r>
              <a:rPr lang="hr-HR" sz="2400" i="1" dirty="0"/>
              <a:t> </a:t>
            </a:r>
            <a:r>
              <a:rPr lang="hr-HR" sz="2400" i="1" dirty="0" err="1"/>
              <a:t>guard’s</a:t>
            </a:r>
            <a:r>
              <a:rPr lang="hr-HR" sz="2400" i="1" dirty="0"/>
              <a:t> </a:t>
            </a:r>
            <a:r>
              <a:rPr lang="hr-HR" sz="2400" i="1" dirty="0" err="1"/>
              <a:t>day</a:t>
            </a:r>
            <a:r>
              <a:rPr lang="hr-HR" sz="2400" i="1" dirty="0"/>
              <a:t>.</a:t>
            </a:r>
          </a:p>
          <a:p>
            <a:endParaRPr lang="hr-HR" sz="2400" i="1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https://www.e-sfera.hr/dodatni-digitalni-sadrzaji/9cb21d2e-d3ed-4861-b209-42b3cd8c9ce1/</a:t>
            </a:r>
            <a:r>
              <a:rPr lang="hr-HR" sz="2400" dirty="0"/>
              <a:t> 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err="1"/>
              <a:t>After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, </a:t>
            </a:r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i="1" dirty="0"/>
              <a:t>Play </a:t>
            </a:r>
            <a:r>
              <a:rPr lang="hr-HR" sz="2400" i="1" dirty="0" err="1"/>
              <a:t>and</a:t>
            </a:r>
            <a:r>
              <a:rPr lang="hr-HR" sz="2400" i="1" dirty="0"/>
              <a:t> </a:t>
            </a:r>
            <a:r>
              <a:rPr lang="hr-HR" sz="2400" i="1" dirty="0" err="1"/>
              <a:t>learn</a:t>
            </a:r>
            <a:r>
              <a:rPr lang="hr-HR" sz="2400" i="1" dirty="0"/>
              <a:t>: Daily </a:t>
            </a:r>
            <a:r>
              <a:rPr lang="hr-HR" sz="2400" i="1" dirty="0" err="1"/>
              <a:t>routine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9159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8451</TotalTime>
  <Words>529</Words>
  <Application>Microsoft Office PowerPoint</Application>
  <PresentationFormat>Widescreen</PresentationFormat>
  <Paragraphs>121</Paragraphs>
  <Slides>15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sustava Office</vt:lpstr>
      <vt:lpstr>UNIT 4: Clocks and calendars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57</cp:revision>
  <dcterms:created xsi:type="dcterms:W3CDTF">2022-09-17T10:21:00Z</dcterms:created>
  <dcterms:modified xsi:type="dcterms:W3CDTF">2022-11-14T13:20:00Z</dcterms:modified>
</cp:coreProperties>
</file>